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60" r:id="rId5"/>
    <p:sldId id="261" r:id="rId6"/>
    <p:sldId id="262" r:id="rId7"/>
    <p:sldId id="264" r:id="rId8"/>
    <p:sldId id="258" r:id="rId9"/>
    <p:sldId id="265" r:id="rId10"/>
    <p:sldId id="266" r:id="rId11"/>
    <p:sldId id="268" r:id="rId12"/>
    <p:sldId id="267" r:id="rId13"/>
    <p:sldId id="263" r:id="rId14"/>
    <p:sldId id="269" r:id="rId15"/>
    <p:sldId id="270"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59" autoAdjust="0"/>
    <p:restoredTop sz="86477" autoAdjust="0"/>
  </p:normalViewPr>
  <p:slideViewPr>
    <p:cSldViewPr>
      <p:cViewPr varScale="1">
        <p:scale>
          <a:sx n="74" d="100"/>
          <a:sy n="74" d="100"/>
        </p:scale>
        <p:origin x="-1902" y="-9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DC83122A-F83F-4ED6-AA14-B82E1ACF0BC2}" type="datetimeFigureOut">
              <a:rPr lang="tr-TR" smtClean="0"/>
              <a:t>23.03.2025</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36A647B2-DBE1-4945-8816-EA60EAD62345}"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DC83122A-F83F-4ED6-AA14-B82E1ACF0BC2}" type="datetimeFigureOut">
              <a:rPr lang="tr-TR" smtClean="0"/>
              <a:t>23.03.2025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6A647B2-DBE1-4945-8816-EA60EAD6234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DC83122A-F83F-4ED6-AA14-B82E1ACF0BC2}" type="datetimeFigureOut">
              <a:rPr lang="tr-TR" smtClean="0"/>
              <a:t>23.03.2025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6A647B2-DBE1-4945-8816-EA60EAD62345}"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DC83122A-F83F-4ED6-AA14-B82E1ACF0BC2}" type="datetimeFigureOut">
              <a:rPr lang="tr-TR" smtClean="0"/>
              <a:t>23.03.2025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6A647B2-DBE1-4945-8816-EA60EAD62345}"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DC83122A-F83F-4ED6-AA14-B82E1ACF0BC2}" type="datetimeFigureOut">
              <a:rPr lang="tr-TR" smtClean="0"/>
              <a:t>23.03.2025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6A647B2-DBE1-4945-8816-EA60EAD62345}"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DC83122A-F83F-4ED6-AA14-B82E1ACF0BC2}" type="datetimeFigureOut">
              <a:rPr lang="tr-TR" smtClean="0"/>
              <a:t>23.03.2025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6A647B2-DBE1-4945-8816-EA60EAD62345}"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DC83122A-F83F-4ED6-AA14-B82E1ACF0BC2}" type="datetimeFigureOut">
              <a:rPr lang="tr-TR" smtClean="0"/>
              <a:t>23.03.2025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6A647B2-DBE1-4945-8816-EA60EAD62345}"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DC83122A-F83F-4ED6-AA14-B82E1ACF0BC2}" type="datetimeFigureOut">
              <a:rPr lang="tr-TR" smtClean="0"/>
              <a:t>23.03.2025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6A647B2-DBE1-4945-8816-EA60EAD6234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3122A-F83F-4ED6-AA14-B82E1ACF0BC2}" type="datetimeFigureOut">
              <a:rPr lang="tr-TR" smtClean="0"/>
              <a:t>23.03.2025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6A647B2-DBE1-4945-8816-EA60EAD6234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DC83122A-F83F-4ED6-AA14-B82E1ACF0BC2}" type="datetimeFigureOut">
              <a:rPr lang="tr-TR" smtClean="0"/>
              <a:t>23.03.2025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6A647B2-DBE1-4945-8816-EA60EAD62345}"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DC83122A-F83F-4ED6-AA14-B82E1ACF0BC2}" type="datetimeFigureOut">
              <a:rPr lang="tr-TR" smtClean="0"/>
              <a:t>23.03.2025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36A647B2-DBE1-4945-8816-EA60EAD62345}"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83122A-F83F-4ED6-AA14-B82E1ACF0BC2}" type="datetimeFigureOut">
              <a:rPr lang="tr-TR" smtClean="0"/>
              <a:t>23.03.2025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A647B2-DBE1-4945-8816-EA60EAD62345}"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KÜTÜPHANELER HAFTASI</a:t>
            </a:r>
          </a:p>
        </p:txBody>
      </p:sp>
      <p:sp>
        <p:nvSpPr>
          <p:cNvPr id="3" name="Alt Başlık 2"/>
          <p:cNvSpPr>
            <a:spLocks noGrp="1"/>
          </p:cNvSpPr>
          <p:nvPr>
            <p:ph type="subTitle" idx="1"/>
          </p:nvPr>
        </p:nvSpPr>
        <p:spPr/>
        <p:txBody>
          <a:bodyPr>
            <a:normAutofit/>
          </a:bodyPr>
          <a:lstStyle/>
          <a:p>
            <a:r>
              <a:rPr lang="tr-TR" sz="2000" dirty="0"/>
              <a:t>Kitap Okumanın Yaşamımıza Etkileri</a:t>
            </a:r>
          </a:p>
        </p:txBody>
      </p:sp>
      <p:pic>
        <p:nvPicPr>
          <p:cNvPr id="1026" name="Picture 2" descr="Kitap Okuma Posteri 18 - okulposterleri.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3670401"/>
            <a:ext cx="3171907" cy="316048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zzet Gökçimen Ortaokulu (@GokcimenIzzet) /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25" y="278376"/>
            <a:ext cx="1224137" cy="12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62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s-ES" b="1" dirty="0"/>
              <a:t>Hayal Gücünü ve Empatiyi Artırma</a:t>
            </a:r>
            <a:endParaRPr lang="tr-T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0" y="2224881"/>
            <a:ext cx="76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33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20891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77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636912"/>
            <a:ext cx="7467600" cy="1143000"/>
          </a:xfrm>
        </p:spPr>
        <p:txBody>
          <a:bodyPr>
            <a:normAutofit fontScale="90000"/>
          </a:bodyPr>
          <a:lstStyle/>
          <a:p>
            <a:r>
              <a:rPr lang="tr-TR" dirty="0"/>
              <a:t>Hayal gücü ve empati hayatın her alanında ihtiyacın olacak  önemli kazanımlardır.</a:t>
            </a:r>
          </a:p>
        </p:txBody>
      </p:sp>
    </p:spTree>
    <p:extLst>
      <p:ext uri="{BB962C8B-B14F-4D97-AF65-F5344CB8AC3E}">
        <p14:creationId xmlns:p14="http://schemas.microsoft.com/office/powerpoint/2010/main" val="1342271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b="1" dirty="0"/>
            </a:br>
            <a:r>
              <a:rPr lang="tr-TR" b="1" dirty="0"/>
              <a:t>Uyku Düzeni Oluşturma</a:t>
            </a:r>
            <a:endParaRPr lang="tr-T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5036" y="1935163"/>
            <a:ext cx="7793927"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35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852936"/>
            <a:ext cx="7467600" cy="1143000"/>
          </a:xfrm>
        </p:spPr>
        <p:txBody>
          <a:bodyPr>
            <a:normAutofit fontScale="90000"/>
          </a:bodyPr>
          <a:lstStyle/>
          <a:p>
            <a:r>
              <a:rPr lang="tr-TR" dirty="0">
                <a:solidFill>
                  <a:srgbClr val="1D252C"/>
                </a:solidFill>
                <a:latin typeface="Barlow"/>
              </a:rPr>
              <a:t>Uyku zamanından biraz önce okumak için belirli bir saat belirleyebilirsin. Bu sayede bedenini ve zihnini sakinleştirerek yorucu bir günün  izlerini silebilirsin.</a:t>
            </a:r>
            <a:endParaRPr lang="tr-TR" dirty="0"/>
          </a:p>
        </p:txBody>
      </p:sp>
    </p:spTree>
    <p:extLst>
      <p:ext uri="{BB962C8B-B14F-4D97-AF65-F5344CB8AC3E}">
        <p14:creationId xmlns:p14="http://schemas.microsoft.com/office/powerpoint/2010/main" val="3736438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65494"/>
            <a:ext cx="7467600" cy="1834498"/>
          </a:xfrm>
        </p:spPr>
        <p:txBody>
          <a:bodyPr>
            <a:noAutofit/>
          </a:bodyPr>
          <a:lstStyle/>
          <a:p>
            <a:r>
              <a:rPr lang="tr-TR" sz="4000" b="1" dirty="0"/>
              <a:t>«Okumayı alışkanlık haline getiren bir kimse: Çok iyi düşünme ve ifade becerilerine </a:t>
            </a:r>
            <a:r>
              <a:rPr lang="tr-TR" sz="4000" b="1" dirty="0" err="1"/>
              <a:t>sahiptir.Gelişmiş</a:t>
            </a:r>
            <a:r>
              <a:rPr lang="tr-TR" sz="4000" b="1" dirty="0"/>
              <a:t> empati ve hayal gücüne sahiptir. Eleştirel bakış açısıyla etrafındaki insanları etkileyebilen zengin bir kütüphane gibidir.»</a:t>
            </a:r>
            <a:endParaRPr lang="tr-TR" sz="4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205" y="4509120"/>
            <a:ext cx="1368153" cy="13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10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Bilişsel Zihin Uyarımı ve Beyin Egzersizi</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a:t>Kaslarımızı geliştirmek ve güçlendirmek için sürekli egzersiz yaparız. Zihnimizi geliştirmenin ve güçlendirmenin en önemli yolu kitap okumaktır. Yaz tatili boyunca kitaplardan uzak kalıyor, herhangi bir şey okumuyorsak okul dönüşü zor bir dönem bizi bekliyor demektir. Çünkü kasların zayıflaması gibi beynimizin dikkat, algı ve dil becerileri de yavaşlar. Yeni bilgiler öğrenirken zorlanırız.  Okula ve derslere alışmamız oldukça uzun bir zaman alır. Düzenli okuma alışkanlığı sayesinde beynin düşünme ve analiz etme becerilerini kontrol eden ayrı bölümleri güçlenir  ve bu beceriler öğrenme yaşantımızı pozitif yönde etkiler.</a:t>
            </a:r>
          </a:p>
        </p:txBody>
      </p:sp>
    </p:spTree>
    <p:extLst>
      <p:ext uri="{BB962C8B-B14F-4D97-AF65-F5344CB8AC3E}">
        <p14:creationId xmlns:p14="http://schemas.microsoft.com/office/powerpoint/2010/main" val="69300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san Beynini Geliştiren 10 Roman | Kitaptan Sanat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8240"/>
            <a:ext cx="8496944" cy="65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4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Stres ve Gerginlik Azaltma</a:t>
            </a:r>
            <a:endParaRPr lang="tr-TR" dirty="0"/>
          </a:p>
        </p:txBody>
      </p:sp>
      <p:sp>
        <p:nvSpPr>
          <p:cNvPr id="3" name="İçerik Yer Tutucusu 2"/>
          <p:cNvSpPr>
            <a:spLocks noGrp="1"/>
          </p:cNvSpPr>
          <p:nvPr>
            <p:ph idx="1"/>
          </p:nvPr>
        </p:nvSpPr>
        <p:spPr/>
        <p:txBody>
          <a:bodyPr>
            <a:normAutofit lnSpcReduction="10000"/>
          </a:bodyPr>
          <a:lstStyle/>
          <a:p>
            <a:pPr algn="just"/>
            <a:r>
              <a:rPr lang="tr-TR" dirty="0"/>
              <a:t>Günlük yaşamın getirdiği stres ve gerginlikleri azaltmanın yolu farklı türlerde kitaplar okumaktır.  Okumaya başladığında, stres yaratan olaylara değil; kelimelere ve hikâyeye odaklanmaya başlarsın. Bir süre sonra günlük yaşamın sıkıntılı, stres dolu olaylarından çoktan uzaklaştığını fark edersin. Motivasyonun düştüğünde ruh halini yükseltmek için ilham verici bir biyografi okuyabilirsin. Merak duygunun azalmaya başladığını düşündüğünde bilim teknik dergilerindeki ilham verici keşif ve icatlarla ilgili haber yazılarını okuyabilirsin. Yaşamdaki stres bitmez ama sen okuyarak üstesinden gelebilirsin.</a:t>
            </a:r>
          </a:p>
        </p:txBody>
      </p:sp>
    </p:spTree>
    <p:extLst>
      <p:ext uri="{BB962C8B-B14F-4D97-AF65-F5344CB8AC3E}">
        <p14:creationId xmlns:p14="http://schemas.microsoft.com/office/powerpoint/2010/main" val="152471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itap Okumanın 11 Güzel Faydası - Parlak Ju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424936" cy="663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26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Hafıza Geliştirme ve Daha İyi Odaklanma</a:t>
            </a:r>
            <a:endParaRPr lang="tr-TR" dirty="0"/>
          </a:p>
        </p:txBody>
      </p:sp>
      <p:sp>
        <p:nvSpPr>
          <p:cNvPr id="3" name="İçerik Yer Tutucusu 2"/>
          <p:cNvSpPr>
            <a:spLocks noGrp="1"/>
          </p:cNvSpPr>
          <p:nvPr>
            <p:ph idx="1"/>
          </p:nvPr>
        </p:nvSpPr>
        <p:spPr/>
        <p:txBody>
          <a:bodyPr/>
          <a:lstStyle/>
          <a:p>
            <a:pPr algn="just"/>
            <a:r>
              <a:rPr lang="tr-TR" dirty="0"/>
              <a:t>Odaklanma ve hafıza işlevini iyileştirme, düzenli kitap okumanın faydaları arasında bulunur. Okuduğunu anlamaya çalışma, hafıza fonksiyonlarını geliştirmeye yardımcı olur. Beyin okuma eylemini gerçekleştirirken hikâye hakkında edinilen bilgi parçalarını  sürekli olarak saklar. Bu da okumanın tıpkı bir egzersiz gibi hareket ederek hafızayı iyileştirmesini sağlar. Okumaya odaklanman gerektiğinden, okuma yoluyla konsantrasyonun da güçlenir.</a:t>
            </a:r>
          </a:p>
        </p:txBody>
      </p:sp>
    </p:spTree>
    <p:extLst>
      <p:ext uri="{BB962C8B-B14F-4D97-AF65-F5344CB8AC3E}">
        <p14:creationId xmlns:p14="http://schemas.microsoft.com/office/powerpoint/2010/main" val="124517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kumak için 820 fikir, 2025 | kitap, okuma, kitap oku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70485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7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normAutofit fontScale="90000"/>
          </a:bodyPr>
          <a:lstStyle/>
          <a:p>
            <a:r>
              <a:rPr lang="tr-TR" b="1" dirty="0"/>
              <a:t>Yazma Becerilerini Güçlendirme</a:t>
            </a:r>
            <a:endParaRPr lang="tr-TR" dirty="0"/>
          </a:p>
        </p:txBody>
      </p:sp>
      <p:sp>
        <p:nvSpPr>
          <p:cNvPr id="7" name="İçerik Yer Tutucusu 6"/>
          <p:cNvSpPr>
            <a:spLocks noGrp="1"/>
          </p:cNvSpPr>
          <p:nvPr>
            <p:ph idx="1"/>
          </p:nvPr>
        </p:nvSpPr>
        <p:spPr/>
        <p:txBody>
          <a:bodyPr/>
          <a:lstStyle/>
          <a:p>
            <a:pPr algn="just"/>
            <a:r>
              <a:rPr lang="tr-TR" dirty="0"/>
              <a:t>Yazarlar genellikle iyi okuyuculardır. Okumak, kelime dağarcığını ve telaffuzunu geliştireceğinden bu sonunda senin daha iyi yazma becerilerine sahip olmanı sağlar. Sen de romanların ve diğer kitapların oluşturulma ve yazılma şekline odaklanarak bu tarzları taklit edebilir, böylece yazma becerilerini önemli ölçüde geliştirebilirsin.</a:t>
            </a:r>
          </a:p>
        </p:txBody>
      </p:sp>
    </p:spTree>
    <p:extLst>
      <p:ext uri="{BB962C8B-B14F-4D97-AF65-F5344CB8AC3E}">
        <p14:creationId xmlns:p14="http://schemas.microsoft.com/office/powerpoint/2010/main" val="411552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eni Programda Yazma Becerileri – Güneşli Bir Gü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05" y="332656"/>
            <a:ext cx="6690474" cy="628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000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TotalTime>
  <Words>268</Words>
  <Application>Microsoft Office PowerPoint</Application>
  <PresentationFormat>Ekran Gösterisi (4:3)</PresentationFormat>
  <Paragraphs>15</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Akış</vt:lpstr>
      <vt:lpstr>KÜTÜPHANELER HAFTASI</vt:lpstr>
      <vt:lpstr>Bilişsel Zihin Uyarımı ve Beyin Egzersizi</vt:lpstr>
      <vt:lpstr>PowerPoint Sunusu</vt:lpstr>
      <vt:lpstr>Stres ve Gerginlik Azaltma</vt:lpstr>
      <vt:lpstr>PowerPoint Sunusu</vt:lpstr>
      <vt:lpstr>Hafıza Geliştirme ve Daha İyi Odaklanma</vt:lpstr>
      <vt:lpstr>PowerPoint Sunusu</vt:lpstr>
      <vt:lpstr>Yazma Becerilerini Güçlendirme</vt:lpstr>
      <vt:lpstr>PowerPoint Sunusu</vt:lpstr>
      <vt:lpstr>Hayal Gücünü ve Empatiyi Artırma</vt:lpstr>
      <vt:lpstr>PowerPoint Sunusu</vt:lpstr>
      <vt:lpstr>Hayal gücü ve empati hayatın her alanında ihtiyacın olacak  önemli kazanımlardır.</vt:lpstr>
      <vt:lpstr> Uyku Düzeni Oluşturma</vt:lpstr>
      <vt:lpstr>Uyku zamanından biraz önce okumak için belirli bir saat belirleyebilirsin. Bu sayede bedenini ve zihnini sakinleştirerek yorucu bir günün  izlerini silebilirsin.</vt:lpstr>
      <vt:lpstr>«Okumayı alışkanlık haline getiren bir kimse: Çok iyi düşünme ve ifade becerilerine sahiptir.Gelişmiş empati ve hayal gücüne sahiptir. Eleştirel bakış açısıyla etrafındaki insanları etkileyebilen zengin bir kütüphane gibidir.»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KÜTÜPHANELER HAFTASI</dc:title>
  <dc:creator>AYLİN ARIK</dc:creator>
  <cp:lastModifiedBy>AYLİN ARIK</cp:lastModifiedBy>
  <cp:revision>13</cp:revision>
  <dcterms:created xsi:type="dcterms:W3CDTF">2025-03-23T13:32:24Z</dcterms:created>
  <dcterms:modified xsi:type="dcterms:W3CDTF">2025-03-23T15:47:25Z</dcterms:modified>
</cp:coreProperties>
</file>